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5"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2BFF3A-845A-405C-9B09-A1636DBA4711}" type="datetimeFigureOut">
              <a:rPr lang="en-US" smtClean="0"/>
              <a:pPr/>
              <a:t>11/21/2018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DD60D2-5BC0-4E3C-9773-B12DF1C70C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2BFF3A-845A-405C-9B09-A1636DBA4711}" type="datetimeFigureOut">
              <a:rPr lang="en-US" smtClean="0"/>
              <a:pPr/>
              <a:t>11/21/2018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DD60D2-5BC0-4E3C-9773-B12DF1C70C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2BFF3A-845A-405C-9B09-A1636DBA4711}" type="datetimeFigureOut">
              <a:rPr lang="en-US" smtClean="0"/>
              <a:pPr/>
              <a:t>11/21/2018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DD60D2-5BC0-4E3C-9773-B12DF1C70C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2BFF3A-845A-405C-9B09-A1636DBA4711}" type="datetimeFigureOut">
              <a:rPr lang="en-US" smtClean="0"/>
              <a:pPr/>
              <a:t>11/21/2018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DD60D2-5BC0-4E3C-9773-B12DF1C70CF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2BFF3A-845A-405C-9B09-A1636DBA4711}" type="datetimeFigureOut">
              <a:rPr lang="en-US" smtClean="0"/>
              <a:pPr/>
              <a:t>11/21/2018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DD60D2-5BC0-4E3C-9773-B12DF1C70CF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2BFF3A-845A-405C-9B09-A1636DBA4711}" type="datetimeFigureOut">
              <a:rPr lang="en-US" smtClean="0"/>
              <a:pPr/>
              <a:t>11/21/2018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DD60D2-5BC0-4E3C-9773-B12DF1C70CF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2BFF3A-845A-405C-9B09-A1636DBA4711}" type="datetimeFigureOut">
              <a:rPr lang="en-US" smtClean="0"/>
              <a:pPr/>
              <a:t>11/21/2018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DD60D2-5BC0-4E3C-9773-B12DF1C70C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2BFF3A-845A-405C-9B09-A1636DBA4711}" type="datetimeFigureOut">
              <a:rPr lang="en-US" smtClean="0"/>
              <a:pPr/>
              <a:t>11/21/2018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DD60D2-5BC0-4E3C-9773-B12DF1C70CF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2BFF3A-845A-405C-9B09-A1636DBA4711}" type="datetimeFigureOut">
              <a:rPr lang="en-US" smtClean="0"/>
              <a:pPr/>
              <a:t>11/21/2018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DD60D2-5BC0-4E3C-9773-B12DF1C70C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2BFF3A-845A-405C-9B09-A1636DBA4711}" type="datetimeFigureOut">
              <a:rPr lang="en-US" smtClean="0"/>
              <a:pPr/>
              <a:t>11/21/2018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DD60D2-5BC0-4E3C-9773-B12DF1C70C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2BFF3A-845A-405C-9B09-A1636DBA4711}" type="datetimeFigureOut">
              <a:rPr lang="en-US" smtClean="0"/>
              <a:pPr/>
              <a:t>11/21/2018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DD60D2-5BC0-4E3C-9773-B12DF1C70CF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2BFF3A-845A-405C-9B09-A1636DBA4711}" type="datetimeFigureOut">
              <a:rPr lang="en-US" smtClean="0"/>
              <a:pPr/>
              <a:t>11/21/2018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DD60D2-5BC0-4E3C-9773-B12DF1C70C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onya-e-eqtesad.com/fa/tags/%D8%B3%DB%8C%D9%85%D8%A7%D9%8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399"/>
            <a:ext cx="7772400" cy="3734762"/>
          </a:xfrm>
        </p:spPr>
        <p:txBody>
          <a:bodyPr>
            <a:normAutofit fontScale="90000"/>
          </a:bodyPr>
          <a:lstStyle/>
          <a:p>
            <a:r>
              <a:rPr lang="fa-IR" dirty="0" smtClean="0">
                <a:latin typeface="Giddyup Std" pitchFamily="66" charset="0"/>
                <a:cs typeface="Adobe Arabic" pitchFamily="18" charset="-78"/>
              </a:rPr>
              <a:t/>
            </a:r>
            <a:br>
              <a:rPr lang="fa-IR" dirty="0" smtClean="0">
                <a:latin typeface="Giddyup Std" pitchFamily="66" charset="0"/>
                <a:cs typeface="Adobe Arabic" pitchFamily="18" charset="-78"/>
              </a:rPr>
            </a:br>
            <a:r>
              <a:rPr lang="fa-IR" dirty="0" smtClean="0">
                <a:latin typeface="Giddyup Std" pitchFamily="66" charset="0"/>
                <a:cs typeface="Adobe Arabic" pitchFamily="18" charset="-78"/>
              </a:rPr>
              <a:t/>
            </a:r>
            <a:br>
              <a:rPr lang="fa-IR" dirty="0" smtClean="0">
                <a:latin typeface="Giddyup Std" pitchFamily="66" charset="0"/>
                <a:cs typeface="Adobe Arabic" pitchFamily="18" charset="-78"/>
              </a:rPr>
            </a:br>
            <a:r>
              <a:rPr lang="fa-IR" dirty="0" smtClean="0">
                <a:latin typeface="Giddyup Std" pitchFamily="66" charset="0"/>
                <a:cs typeface="Adobe Arabic" pitchFamily="18" charset="-78"/>
              </a:rPr>
              <a:t/>
            </a:r>
            <a:br>
              <a:rPr lang="fa-IR" dirty="0" smtClean="0">
                <a:latin typeface="Giddyup Std" pitchFamily="66" charset="0"/>
                <a:cs typeface="Adobe Arabic" pitchFamily="18" charset="-78"/>
              </a:rPr>
            </a:br>
            <a:r>
              <a:rPr lang="fa-IR" dirty="0" smtClean="0">
                <a:latin typeface="Giddyup Std" pitchFamily="66" charset="0"/>
                <a:cs typeface="Adobe Arabic" pitchFamily="18" charset="-78"/>
              </a:rPr>
              <a:t/>
            </a:r>
            <a:br>
              <a:rPr lang="fa-IR" dirty="0" smtClean="0">
                <a:latin typeface="Giddyup Std" pitchFamily="66" charset="0"/>
                <a:cs typeface="Adobe Arabic" pitchFamily="18" charset="-78"/>
              </a:rPr>
            </a:br>
            <a:r>
              <a:rPr lang="fa-IR" dirty="0" smtClean="0">
                <a:latin typeface="Giddyup Std" pitchFamily="66" charset="0"/>
                <a:cs typeface="Adobe Arabic" pitchFamily="18" charset="-78"/>
              </a:rPr>
              <a:t/>
            </a:r>
            <a:br>
              <a:rPr lang="fa-IR" dirty="0" smtClean="0">
                <a:latin typeface="Giddyup Std" pitchFamily="66" charset="0"/>
                <a:cs typeface="Adobe Arabic" pitchFamily="18" charset="-78"/>
              </a:rPr>
            </a:br>
            <a:r>
              <a:rPr lang="fa-IR" dirty="0" smtClean="0">
                <a:latin typeface="Giddyup Std" pitchFamily="66" charset="0"/>
                <a:cs typeface="Adobe Arabic" pitchFamily="18" charset="-78"/>
              </a:rPr>
              <a:t/>
            </a:r>
            <a:br>
              <a:rPr lang="fa-IR" dirty="0" smtClean="0">
                <a:latin typeface="Giddyup Std" pitchFamily="66" charset="0"/>
                <a:cs typeface="Adobe Arabic" pitchFamily="18" charset="-78"/>
              </a:rPr>
            </a:br>
            <a:r>
              <a:rPr lang="fa-IR" dirty="0" smtClean="0">
                <a:latin typeface="Giddyup Std" pitchFamily="66" charset="0"/>
                <a:cs typeface="Adobe Arabic" pitchFamily="18" charset="-78"/>
              </a:rPr>
              <a:t/>
            </a:r>
            <a:br>
              <a:rPr lang="fa-IR" dirty="0" smtClean="0">
                <a:latin typeface="Giddyup Std" pitchFamily="66" charset="0"/>
                <a:cs typeface="Adobe Arabic" pitchFamily="18" charset="-78"/>
              </a:rPr>
            </a:br>
            <a:r>
              <a:rPr lang="fa-IR" dirty="0" smtClean="0">
                <a:latin typeface="Giddyup Std" pitchFamily="66" charset="0"/>
                <a:cs typeface="Adobe Arabic" pitchFamily="18" charset="-78"/>
              </a:rPr>
              <a:t>به نام خدا</a:t>
            </a:r>
            <a:r>
              <a:rPr lang="fa-IR" dirty="0" smtClean="0">
                <a:latin typeface="Compset-s" pitchFamily="34" charset="0"/>
                <a:ea typeface="Adobe Fangsong Std R" pitchFamily="18" charset="-128"/>
              </a:rPr>
              <a:t/>
            </a:r>
            <a:br>
              <a:rPr lang="fa-IR" dirty="0" smtClean="0">
                <a:latin typeface="Compset-s" pitchFamily="34" charset="0"/>
                <a:ea typeface="Adobe Fangsong Std R" pitchFamily="18" charset="-128"/>
              </a:rPr>
            </a:br>
            <a:r>
              <a:rPr lang="fa-IR" dirty="0" smtClean="0">
                <a:latin typeface="Adobe Arabic" pitchFamily="18" charset="-78"/>
                <a:ea typeface="Adobe Fangsong Std R" pitchFamily="18" charset="-128"/>
                <a:cs typeface="Adobe Arabic" pitchFamily="18" charset="-78"/>
              </a:rPr>
              <a:t>پاور پوینت علوم</a:t>
            </a:r>
            <a:br>
              <a:rPr lang="fa-IR" dirty="0" smtClean="0">
                <a:latin typeface="Adobe Arabic" pitchFamily="18" charset="-78"/>
                <a:ea typeface="Adobe Fangsong Std R" pitchFamily="18" charset="-128"/>
                <a:cs typeface="Adobe Arabic" pitchFamily="18" charset="-78"/>
              </a:rPr>
            </a:br>
            <a:r>
              <a:rPr lang="fa-IR" dirty="0" smtClean="0">
                <a:latin typeface="Adobe Arabic" pitchFamily="18" charset="-78"/>
                <a:ea typeface="Adobe Fangsong Std R" pitchFamily="18" charset="-128"/>
                <a:cs typeface="Adobe Arabic" pitchFamily="18" charset="-78"/>
              </a:rPr>
              <a:t>معادن خوزستان</a:t>
            </a:r>
            <a:endParaRPr lang="en-US" dirty="0">
              <a:latin typeface="Adobe Arabic" pitchFamily="18" charset="-78"/>
              <a:ea typeface="Adobe Fangsong Std R" pitchFamily="18" charset="-128"/>
              <a:cs typeface="Adobe Arabic" pitchFamily="18" charset="-78"/>
            </a:endParaRPr>
          </a:p>
        </p:txBody>
      </p:sp>
      <p:sp>
        <p:nvSpPr>
          <p:cNvPr id="3" name="Subtitle 2"/>
          <p:cNvSpPr>
            <a:spLocks noGrp="1"/>
          </p:cNvSpPr>
          <p:nvPr>
            <p:ph type="subTitle" idx="1"/>
          </p:nvPr>
        </p:nvSpPr>
        <p:spPr>
          <a:xfrm>
            <a:off x="0" y="4343400"/>
            <a:ext cx="6400800" cy="685800"/>
          </a:xfrm>
        </p:spPr>
        <p:txBody>
          <a:bodyPr/>
          <a:lstStyle/>
          <a:p>
            <a:pPr algn="r"/>
            <a:r>
              <a:rPr lang="fa-IR" dirty="0" smtClean="0">
                <a:latin typeface="Adobe Arabic" pitchFamily="18" charset="-78"/>
                <a:cs typeface="Adobe Arabic" pitchFamily="18" charset="-78"/>
              </a:rPr>
              <a:t>امیر حسین بیک محمد لو</a:t>
            </a:r>
            <a:endParaRPr lang="en-US" dirty="0">
              <a:latin typeface="Adobe Arabic" pitchFamily="18" charset="-78"/>
              <a:cs typeface="Adobe Arabic" pitchFamily="18" charset="-78"/>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fa-IR" sz="6600" dirty="0" smtClean="0">
                <a:latin typeface="Adobe Arabic" pitchFamily="18" charset="-78"/>
                <a:cs typeface="Adobe Arabic" pitchFamily="18" charset="-78"/>
              </a:rPr>
              <a:t>بررر</a:t>
            </a:r>
            <a:endParaRPr lang="en-US" sz="6600" dirty="0">
              <a:latin typeface="Adobe Arabic" pitchFamily="18" charset="-78"/>
              <a:cs typeface="Adobe Arabic" pitchFamily="18" charset="-78"/>
            </a:endParaRPr>
          </a:p>
        </p:txBody>
      </p:sp>
      <p:sp>
        <p:nvSpPr>
          <p:cNvPr id="3" name="Title 2"/>
          <p:cNvSpPr>
            <a:spLocks noGrp="1"/>
          </p:cNvSpPr>
          <p:nvPr>
            <p:ph type="title"/>
          </p:nvPr>
        </p:nvSpPr>
        <p:spPr>
          <a:xfrm>
            <a:off x="457200" y="274638"/>
            <a:ext cx="8229600" cy="5973762"/>
          </a:xfrm>
        </p:spPr>
        <p:txBody>
          <a:bodyPr>
            <a:normAutofit/>
          </a:bodyPr>
          <a:lstStyle/>
          <a:p>
            <a:pPr algn="ctr"/>
            <a:r>
              <a:rPr lang="fa-IR" sz="4800" dirty="0" smtClean="0">
                <a:solidFill>
                  <a:schemeClr val="accent4">
                    <a:lumMod val="75000"/>
                  </a:schemeClr>
                </a:solidFill>
              </a:rPr>
              <a:t>برخی از معادن خوزستان</a:t>
            </a:r>
            <a:br>
              <a:rPr lang="fa-IR" sz="4800" dirty="0" smtClean="0">
                <a:solidFill>
                  <a:schemeClr val="accent4">
                    <a:lumMod val="75000"/>
                  </a:schemeClr>
                </a:solidFill>
              </a:rPr>
            </a:br>
            <a:r>
              <a:rPr lang="fa-IR" sz="4800" dirty="0" smtClean="0">
                <a:solidFill>
                  <a:schemeClr val="accent4">
                    <a:lumMod val="75000"/>
                  </a:schemeClr>
                </a:solidFill>
              </a:rPr>
              <a:t/>
            </a:r>
            <a:br>
              <a:rPr lang="fa-IR" sz="4800" dirty="0" smtClean="0">
                <a:solidFill>
                  <a:schemeClr val="accent4">
                    <a:lumMod val="75000"/>
                  </a:schemeClr>
                </a:solidFill>
              </a:rPr>
            </a:br>
            <a:r>
              <a:rPr lang="fa-IR" sz="4800" dirty="0" smtClean="0">
                <a:solidFill>
                  <a:schemeClr val="accent4">
                    <a:lumMod val="75000"/>
                  </a:schemeClr>
                </a:solidFill>
              </a:rPr>
              <a:t/>
            </a:r>
            <a:br>
              <a:rPr lang="fa-IR" sz="4800" dirty="0" smtClean="0">
                <a:solidFill>
                  <a:schemeClr val="accent4">
                    <a:lumMod val="75000"/>
                  </a:schemeClr>
                </a:solidFill>
              </a:rPr>
            </a:br>
            <a:endParaRPr lang="en-US" sz="4800"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buNone/>
            </a:pPr>
            <a:r>
              <a:rPr lang="fa-IR" dirty="0" smtClean="0">
                <a:latin typeface="Adobe Arabic" pitchFamily="18" charset="-78"/>
                <a:cs typeface="Adobe Arabic" pitchFamily="18" charset="-78"/>
              </a:rPr>
              <a:t>     استان                  نام معدن                  ماده معدنی                                            خوزستان                                 دنا                                                 سنگ اهک</a:t>
            </a:r>
          </a:p>
        </p:txBody>
      </p:sp>
      <p:sp>
        <p:nvSpPr>
          <p:cNvPr id="3" name="Title 2"/>
          <p:cNvSpPr>
            <a:spLocks noGrp="1"/>
          </p:cNvSpPr>
          <p:nvPr>
            <p:ph type="title"/>
          </p:nvPr>
        </p:nvSpPr>
        <p:spPr/>
        <p:txBody>
          <a:bodyPr/>
          <a:lstStyle/>
          <a:p>
            <a:endParaRPr lang="en-US"/>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fa-IR" dirty="0" smtClean="0">
                <a:latin typeface="Adobe Arabic" pitchFamily="18" charset="-78"/>
                <a:cs typeface="Adobe Arabic" pitchFamily="18" charset="-78"/>
              </a:rPr>
              <a:t>نام استان                       نام معدن                     ماده معدنی </a:t>
            </a:r>
          </a:p>
          <a:p>
            <a:pPr algn="r">
              <a:buNone/>
            </a:pPr>
            <a:r>
              <a:rPr lang="fa-IR" dirty="0" smtClean="0">
                <a:latin typeface="Adobe Arabic" pitchFamily="18" charset="-78"/>
                <a:cs typeface="Adobe Arabic" pitchFamily="18" charset="-78"/>
              </a:rPr>
              <a:t>خوزستان                        اسماری                       سنگ گچ</a:t>
            </a:r>
            <a:endParaRPr lang="en-US" dirty="0">
              <a:latin typeface="Adobe Arabic" pitchFamily="18" charset="-78"/>
              <a:cs typeface="Adobe Arabic" pitchFamily="18" charset="-78"/>
            </a:endParaRPr>
          </a:p>
        </p:txBody>
      </p:sp>
      <p:sp>
        <p:nvSpPr>
          <p:cNvPr id="3" name="Title 2"/>
          <p:cNvSpPr>
            <a:spLocks noGrp="1"/>
          </p:cNvSpPr>
          <p:nvPr>
            <p:ph type="title"/>
          </p:nvPr>
        </p:nvSpPr>
        <p:spPr/>
        <p:txBody>
          <a:bodyPr/>
          <a:lstStyle/>
          <a:p>
            <a:endParaRPr lang="en-US" dirty="0"/>
          </a:p>
        </p:txBody>
      </p:sp>
    </p:spTree>
  </p:cSld>
  <p:clrMapOvr>
    <a:masterClrMapping/>
  </p:clrMapOvr>
  <p:transition>
    <p:pull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latin typeface="Adobe Arabic" pitchFamily="18" charset="-78"/>
                <a:cs typeface="Adobe Arabic" pitchFamily="18" charset="-78"/>
              </a:rPr>
              <a:t>رئیس سازمان صنعت، معدن و تجارت استان خوزستان گفت: ۳۰۰ معدن در خوزستان وجود دارد که حدود ۱۸۰ تا ۲۰۰ مورد از این معادن فعال هستند اما به‌دلیل شرایط رکود بازار برخی از این معادن کمتر از ظرفیت خود کار می‌کنند. </a:t>
            </a:r>
          </a:p>
          <a:p>
            <a:r>
              <a:rPr lang="fa-IR" dirty="0" smtClean="0">
                <a:latin typeface="Adobe Arabic" pitchFamily="18" charset="-78"/>
                <a:cs typeface="Adobe Arabic" pitchFamily="18" charset="-78"/>
              </a:rPr>
              <a:t>نورالله حسن‌زاده در جلسه شورای معادن استان با بیان اینکه به‌طور کلی خوزستان جزو استان‌های معدنی کشور محسوب نمی‌شود، اظهار کرد: برخی از ذخایر معدنی ما مانند آهک ذخایر خوبی هستند و خوزستان بزرگ‌ترین تولیدکننده نمک دریایی است.وی افزود: در خوزستان سه کارخانه سیمان وجود دارد و میلیون‌ها تن مواد اولیه از آن برداشت می‌شود. مواد اولیه </a:t>
            </a:r>
            <a:r>
              <a:rPr lang="fa-IR" b="1" dirty="0" smtClean="0">
                <a:latin typeface="Adobe Arabic" pitchFamily="18" charset="-78"/>
                <a:cs typeface="Adobe Arabic" pitchFamily="18" charset="-78"/>
                <a:hlinkClick r:id="rId2" tooltip="سیمان"/>
              </a:rPr>
              <a:t>سیمان</a:t>
            </a:r>
            <a:r>
              <a:rPr lang="fa-IR" dirty="0" smtClean="0">
                <a:latin typeface="Adobe Arabic" pitchFamily="18" charset="-78"/>
                <a:cs typeface="Adobe Arabic" pitchFamily="18" charset="-78"/>
              </a:rPr>
              <a:t> نیز به وفور در استان وجود دارد اما خوزستان، استانی معدنی نیست</a:t>
            </a:r>
          </a:p>
          <a:p>
            <a:r>
              <a:rPr lang="fa-IR" dirty="0" smtClean="0">
                <a:latin typeface="Adobe Arabic" pitchFamily="18" charset="-78"/>
                <a:cs typeface="Adobe Arabic" pitchFamily="18" charset="-78"/>
              </a:rPr>
              <a:t>90 درصد معادن مربوط به مصالح ساختمانی می باشد.</a:t>
            </a:r>
            <a:endParaRPr lang="en-US" dirty="0">
              <a:latin typeface="Adobe Arabic" pitchFamily="18" charset="-78"/>
              <a:cs typeface="Adobe Arabic" pitchFamily="18" charset="-78"/>
            </a:endParaRPr>
          </a:p>
        </p:txBody>
      </p:sp>
      <p:sp>
        <p:nvSpPr>
          <p:cNvPr id="3" name="Title 2"/>
          <p:cNvSpPr>
            <a:spLocks noGrp="1"/>
          </p:cNvSpPr>
          <p:nvPr>
            <p:ph type="title"/>
          </p:nvPr>
        </p:nvSpPr>
        <p:spPr/>
        <p:txBody>
          <a:bodyPr/>
          <a:lstStyle/>
          <a:p>
            <a:endParaRPr lang="en-US" dirty="0"/>
          </a:p>
        </p:txBody>
      </p:sp>
      <p:pic>
        <p:nvPicPr>
          <p:cNvPr id="4" name="Picture 3" descr="ااا.jpg"/>
          <p:cNvPicPr>
            <a:picLocks noChangeAspect="1"/>
          </p:cNvPicPr>
          <p:nvPr/>
        </p:nvPicPr>
        <p:blipFill>
          <a:blip r:embed="rId3"/>
          <a:stretch>
            <a:fillRect/>
          </a:stretch>
        </p:blipFill>
        <p:spPr>
          <a:xfrm>
            <a:off x="6248400" y="4927600"/>
            <a:ext cx="2895600" cy="1930400"/>
          </a:xfrm>
          <a:prstGeom prst="rect">
            <a:avLst/>
          </a:prstGeom>
        </p:spPr>
      </p:pic>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fa-IR" sz="5400" dirty="0" smtClean="0">
                <a:latin typeface="Adobe Arabic" pitchFamily="18" charset="-78"/>
                <a:cs typeface="Adobe Arabic" pitchFamily="18" charset="-78"/>
              </a:rPr>
              <a:t>برخی از ذخایر استان </a:t>
            </a:r>
            <a:r>
              <a:rPr lang="fa-IR" sz="5400" dirty="0" smtClean="0">
                <a:solidFill>
                  <a:srgbClr val="0070C0"/>
                </a:solidFill>
                <a:latin typeface="Adobe Arabic" pitchFamily="18" charset="-78"/>
                <a:cs typeface="Adobe Arabic" pitchFamily="18" charset="-78"/>
              </a:rPr>
              <a:t>خوزستان</a:t>
            </a:r>
            <a:endParaRPr lang="en-US" sz="5400" dirty="0">
              <a:solidFill>
                <a:srgbClr val="0070C0"/>
              </a:solidFill>
              <a:latin typeface="Adobe Arabic" pitchFamily="18" charset="-78"/>
              <a:cs typeface="Adobe Arabic" pitchFamily="18" charset="-78"/>
            </a:endParaRPr>
          </a:p>
        </p:txBody>
      </p:sp>
      <p:sp>
        <p:nvSpPr>
          <p:cNvPr id="3" name="Title 2"/>
          <p:cNvSpPr>
            <a:spLocks noGrp="1"/>
          </p:cNvSpPr>
          <p:nvPr>
            <p:ph type="title"/>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rtl="1"/>
            <a:r>
              <a:rPr lang="fa-IR" b="1" dirty="0" smtClean="0">
                <a:latin typeface="Adobe Arabic" pitchFamily="18" charset="-78"/>
                <a:cs typeface="Adobe Arabic" pitchFamily="18" charset="-78"/>
              </a:rPr>
              <a:t>صدفهای آهکی: </a:t>
            </a:r>
            <a:r>
              <a:rPr lang="fa-IR" dirty="0" smtClean="0">
                <a:latin typeface="Adobe Arabic" pitchFamily="18" charset="-78"/>
                <a:cs typeface="Adobe Arabic" pitchFamily="18" charset="-78"/>
              </a:rPr>
              <a:t>از دیگر مواد معدنی استان،‌ صدفهای آهکی موجود در حاشیه خلیج فارس (بخش خوزستان)‌می باشند.</a:t>
            </a:r>
          </a:p>
          <a:p>
            <a:pPr rtl="1"/>
            <a:r>
              <a:rPr lang="fa-IR" dirty="0" smtClean="0">
                <a:latin typeface="Adobe Arabic" pitchFamily="18" charset="-78"/>
                <a:cs typeface="Adobe Arabic" pitchFamily="18" charset="-78"/>
              </a:rPr>
              <a:t>ذخایر یاد شده با توجه به جزر و مد دریا بصورت نوارهای طویل و متناوب در حاشیه خلیج فارس دیده می شوند که در بعضی از نقاط طول این نوارهای آهکی به بیش از 5 کیلومتر می رسد که شامل صدفهای نرم‌تنان و غیره است. درشهرهای هندیجان و آبادان دیده شده است</a:t>
            </a:r>
            <a:endParaRPr lang="fa-IR" dirty="0">
              <a:latin typeface="Adobe Arabic" pitchFamily="18" charset="-78"/>
              <a:cs typeface="Adobe Arabic" pitchFamily="18" charset="-78"/>
            </a:endParaRPr>
          </a:p>
        </p:txBody>
      </p:sp>
      <p:sp>
        <p:nvSpPr>
          <p:cNvPr id="3" name="Title 2"/>
          <p:cNvSpPr>
            <a:spLocks noGrp="1"/>
          </p:cNvSpPr>
          <p:nvPr>
            <p:ph type="title"/>
          </p:nvPr>
        </p:nvSpPr>
        <p:spPr/>
        <p:txBody>
          <a:bodyPr/>
          <a:lstStyle/>
          <a:p>
            <a:pPr algn="ctr"/>
            <a:r>
              <a:rPr lang="fa-IR" dirty="0" smtClean="0"/>
              <a:t>صدف های اهکی</a:t>
            </a:r>
            <a:endParaRPr lang="en-US"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b="1" dirty="0" smtClean="0">
                <a:latin typeface="Adobe Arabic" pitchFamily="18" charset="-78"/>
                <a:cs typeface="Adobe Arabic" pitchFamily="18" charset="-78"/>
              </a:rPr>
              <a:t> </a:t>
            </a:r>
            <a:r>
              <a:rPr lang="fa-IR" dirty="0" smtClean="0">
                <a:latin typeface="Adobe Arabic" pitchFamily="18" charset="-78"/>
                <a:cs typeface="Adobe Arabic" pitchFamily="18" charset="-78"/>
              </a:rPr>
              <a:t>سه نوع پتاسیل نمک دراستان وجود دارد 1- نمک دریایی 2- نمک کوهی 3- نمک چشمه شور</a:t>
            </a:r>
            <a:endParaRPr lang="en-US" dirty="0">
              <a:latin typeface="Adobe Arabic" pitchFamily="18" charset="-78"/>
              <a:cs typeface="Adobe Arabic" pitchFamily="18" charset="-78"/>
            </a:endParaRPr>
          </a:p>
        </p:txBody>
      </p:sp>
      <p:sp>
        <p:nvSpPr>
          <p:cNvPr id="3" name="Title 2"/>
          <p:cNvSpPr>
            <a:spLocks noGrp="1"/>
          </p:cNvSpPr>
          <p:nvPr>
            <p:ph type="title"/>
          </p:nvPr>
        </p:nvSpPr>
        <p:spPr/>
        <p:txBody>
          <a:bodyPr/>
          <a:lstStyle/>
          <a:p>
            <a:pPr algn="ctr"/>
            <a:r>
              <a:rPr lang="fa-IR" dirty="0" smtClean="0">
                <a:solidFill>
                  <a:schemeClr val="bg2">
                    <a:lumMod val="25000"/>
                  </a:schemeClr>
                </a:solidFill>
              </a:rPr>
              <a:t>نمک</a:t>
            </a:r>
            <a:r>
              <a:rPr lang="fa-IR" dirty="0" smtClean="0"/>
              <a:t> </a:t>
            </a:r>
            <a:endParaRPr lang="en-US" dirty="0"/>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rtl="1"/>
            <a:r>
              <a:rPr lang="fa-IR" b="1" dirty="0" smtClean="0">
                <a:latin typeface="Adobe Arabic" pitchFamily="18" charset="-78"/>
                <a:cs typeface="Adobe Arabic" pitchFamily="18" charset="-78"/>
              </a:rPr>
              <a:t> </a:t>
            </a:r>
            <a:r>
              <a:rPr lang="fa-IR" dirty="0" smtClean="0">
                <a:latin typeface="Adobe Arabic" pitchFamily="18" charset="-78"/>
                <a:cs typeface="Adobe Arabic" pitchFamily="18" charset="-78"/>
              </a:rPr>
              <a:t>استان خوزستان دارای ذخایر قابل ملاحظه ای از ذخایر مواد اولیه سیمان از جمله آلوویم­ های آهکی، مارن و سنگ آهک با ترکیب مناسب است و هم اکنون کارخانه های سیمان بهبهان، خوزستان و کارون به ترتیب در شهرستان های بهبهان، هفتکل و مسجدسلیمان فعال هستند و استان یکی از تولید کنندگان بزرگ سیمان در کشور است.</a:t>
            </a:r>
            <a:endParaRPr lang="fa-IR" dirty="0">
              <a:latin typeface="Adobe Arabic" pitchFamily="18" charset="-78"/>
              <a:cs typeface="Adobe Arabic" pitchFamily="18" charset="-78"/>
            </a:endParaRPr>
          </a:p>
        </p:txBody>
      </p:sp>
      <p:sp>
        <p:nvSpPr>
          <p:cNvPr id="3" name="Title 2"/>
          <p:cNvSpPr>
            <a:spLocks noGrp="1"/>
          </p:cNvSpPr>
          <p:nvPr>
            <p:ph type="title"/>
          </p:nvPr>
        </p:nvSpPr>
        <p:spPr/>
        <p:txBody>
          <a:bodyPr/>
          <a:lstStyle/>
          <a:p>
            <a:pPr algn="ctr"/>
            <a:r>
              <a:rPr lang="fa-IR" dirty="0" smtClean="0"/>
              <a:t>مواد اولیه سیمان</a:t>
            </a:r>
            <a:endParaRPr lang="en-US" dirty="0"/>
          </a:p>
        </p:txBody>
      </p:sp>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latin typeface="Adobe Arabic" pitchFamily="18" charset="-78"/>
                <a:cs typeface="Adobe Arabic" pitchFamily="18" charset="-78"/>
              </a:rPr>
              <a:t>در استان خوزستان به ویژه در نواحی جلگه ای و دشت های آبرفتی آن پتانسیل های مناسبی از خاک رس وجود دارد که اگر چه به دلیل وجود ناخالصی­ها جهت تولید آجر درجه یک مناسب نمی باشد اما برای تولید انواع آجرهای با کیفیت پایین تر مناسب است.</a:t>
            </a:r>
            <a:endParaRPr lang="en-US" dirty="0">
              <a:latin typeface="Adobe Arabic" pitchFamily="18" charset="-78"/>
              <a:cs typeface="Adobe Arabic" pitchFamily="18" charset="-78"/>
            </a:endParaRPr>
          </a:p>
        </p:txBody>
      </p:sp>
      <p:sp>
        <p:nvSpPr>
          <p:cNvPr id="3" name="Title 2"/>
          <p:cNvSpPr>
            <a:spLocks noGrp="1"/>
          </p:cNvSpPr>
          <p:nvPr>
            <p:ph type="title"/>
          </p:nvPr>
        </p:nvSpPr>
        <p:spPr/>
        <p:txBody>
          <a:bodyPr/>
          <a:lstStyle/>
          <a:p>
            <a:pPr algn="ctr"/>
            <a:r>
              <a:rPr lang="fa-IR" dirty="0" smtClean="0">
                <a:solidFill>
                  <a:srgbClr val="7030A0"/>
                </a:solidFill>
              </a:rPr>
              <a:t>خاک رس</a:t>
            </a:r>
            <a:endParaRPr lang="en-US"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r>
              <a:rPr lang="fa-IR" dirty="0" smtClean="0">
                <a:latin typeface="Adobe Arabic" pitchFamily="18" charset="-78"/>
                <a:cs typeface="Adobe Arabic" pitchFamily="18" charset="-78"/>
              </a:rPr>
              <a:t>خوزستان از لحاظ داشتن معادن شن و ماسه رتبه اول را درکشور دارد. معادن استان به دو دسته تقسیم می شوند 1- شن و ماسه کوهی 2- شن وماسه رودخانه ای</a:t>
            </a:r>
            <a:endParaRPr lang="en-US" dirty="0">
              <a:latin typeface="Adobe Arabic" pitchFamily="18" charset="-78"/>
              <a:cs typeface="Adobe Arabic" pitchFamily="18" charset="-78"/>
            </a:endParaRPr>
          </a:p>
        </p:txBody>
      </p:sp>
      <p:sp>
        <p:nvSpPr>
          <p:cNvPr id="3" name="Title 2"/>
          <p:cNvSpPr>
            <a:spLocks noGrp="1"/>
          </p:cNvSpPr>
          <p:nvPr>
            <p:ph type="title"/>
          </p:nvPr>
        </p:nvSpPr>
        <p:spPr/>
        <p:txBody>
          <a:bodyPr/>
          <a:lstStyle/>
          <a:p>
            <a:pPr algn="ctr"/>
            <a:r>
              <a:rPr lang="fa-IR" dirty="0" smtClean="0">
                <a:solidFill>
                  <a:schemeClr val="tx1"/>
                </a:solidFill>
              </a:rPr>
              <a:t>شن و ماسه</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fa-IR" dirty="0" smtClean="0">
                <a:latin typeface="Adobe Arabic" pitchFamily="18" charset="-78"/>
                <a:cs typeface="Adobe Arabic" pitchFamily="18" charset="-78"/>
              </a:rPr>
              <a:t>در قسمت شمالی استان اهک وجود دارد که برای مصالح ساختمانی و صنعتی استفاده می شود</a:t>
            </a:r>
            <a:endParaRPr lang="en-US" dirty="0">
              <a:latin typeface="Adobe Arabic" pitchFamily="18" charset="-78"/>
              <a:cs typeface="Adobe Arabic" pitchFamily="18" charset="-78"/>
            </a:endParaRPr>
          </a:p>
        </p:txBody>
      </p:sp>
      <p:sp>
        <p:nvSpPr>
          <p:cNvPr id="3" name="Title 2"/>
          <p:cNvSpPr>
            <a:spLocks noGrp="1"/>
          </p:cNvSpPr>
          <p:nvPr>
            <p:ph type="title"/>
          </p:nvPr>
        </p:nvSpPr>
        <p:spPr/>
        <p:txBody>
          <a:bodyPr/>
          <a:lstStyle/>
          <a:p>
            <a:pPr algn="ctr"/>
            <a:r>
              <a:rPr lang="fa-IR" dirty="0" smtClean="0">
                <a:solidFill>
                  <a:schemeClr val="bg2">
                    <a:lumMod val="75000"/>
                  </a:schemeClr>
                </a:solidFill>
              </a:rPr>
              <a:t>اهک</a:t>
            </a:r>
            <a:endParaRPr lang="en-US" dirty="0">
              <a:solidFill>
                <a:schemeClr val="bg2">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2863</TotalTime>
  <Words>259</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به نام خدا پاور پوینت علوم معادن خوزستان</vt:lpstr>
      <vt:lpstr>Slide 2</vt:lpstr>
      <vt:lpstr>Slide 3</vt:lpstr>
      <vt:lpstr>صدف های اهکی</vt:lpstr>
      <vt:lpstr>نمک </vt:lpstr>
      <vt:lpstr>مواد اولیه سیمان</vt:lpstr>
      <vt:lpstr>خاک رس</vt:lpstr>
      <vt:lpstr>شن و ماسه</vt:lpstr>
      <vt:lpstr>اهک</vt:lpstr>
      <vt:lpstr>برخی از معادن خوزستان   </vt:lpstr>
      <vt:lpstr>Slide 11</vt:lpstr>
      <vt:lpstr>Slide 12</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پاورپوینت علوم  معادن استان خوزستان</dc:title>
  <dc:creator>MRT</dc:creator>
  <cp:lastModifiedBy>MRT</cp:lastModifiedBy>
  <cp:revision>41</cp:revision>
  <dcterms:created xsi:type="dcterms:W3CDTF">2018-11-18T17:57:38Z</dcterms:created>
  <dcterms:modified xsi:type="dcterms:W3CDTF">2018-11-21T19:07:25Z</dcterms:modified>
</cp:coreProperties>
</file>